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34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5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41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2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39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44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1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10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54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8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5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B5D7-0586-4CC9-8CA5-362A7CF6EE02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54EC4-D832-48A8-A0B7-98494AEED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3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116" y="37650"/>
            <a:ext cx="9144000" cy="52366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cs typeface="Aharoni" panose="02010803020104030203" pitchFamily="2" charset="-79"/>
              </a:rPr>
              <a:t>Массаж ЛОЖКАМИ</a:t>
            </a:r>
            <a:endParaRPr lang="ru-RU" sz="5400" b="1" cap="none" spc="0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92D05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462" y="888378"/>
            <a:ext cx="4602481" cy="2597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287" y="3687834"/>
            <a:ext cx="2189829" cy="3014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51" y="1888956"/>
            <a:ext cx="2075849" cy="4013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31" y="561315"/>
            <a:ext cx="2075849" cy="4013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7" y="1181499"/>
            <a:ext cx="2122955" cy="401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45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2</cp:revision>
  <dcterms:created xsi:type="dcterms:W3CDTF">2024-02-15T20:51:44Z</dcterms:created>
  <dcterms:modified xsi:type="dcterms:W3CDTF">2024-02-15T21:07:56Z</dcterms:modified>
</cp:coreProperties>
</file>