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783274879745267e013b1dc9d7a99c91_l-4054754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3888431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2"/>
                </a:solidFill>
              </a:rPr>
              <a:t>Муниципальное дошкольное образовательное бюджетное учреждение центр развития ребенка – детский сад № 38 «Дюймовочка» Октябрьского МО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tx2"/>
                </a:solidFill>
              </a:rPr>
              <a:t>Нетрадиционны техники логопедического массажа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err="1" smtClean="0">
                <a:solidFill>
                  <a:schemeClr val="tx2"/>
                </a:solidFill>
              </a:rPr>
              <a:t>Кинезиотейпирование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pPr algn="r"/>
            <a:r>
              <a:rPr lang="ru-RU" sz="2000" dirty="0" smtClean="0">
                <a:solidFill>
                  <a:schemeClr val="tx2"/>
                </a:solidFill>
              </a:rPr>
              <a:t>Подготовила:</a:t>
            </a:r>
          </a:p>
          <a:p>
            <a:pPr algn="r"/>
            <a:r>
              <a:rPr lang="ru-RU" sz="2000" dirty="0" smtClean="0">
                <a:solidFill>
                  <a:schemeClr val="tx2"/>
                </a:solidFill>
              </a:rPr>
              <a:t>Учитель-логопед</a:t>
            </a:r>
          </a:p>
          <a:p>
            <a:pPr algn="r"/>
            <a:r>
              <a:rPr lang="ru-RU" sz="2000" dirty="0" smtClean="0">
                <a:solidFill>
                  <a:schemeClr val="tx2"/>
                </a:solidFill>
              </a:rPr>
              <a:t>Кочнева И.С. 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783274879745267e013b1dc9d7a99c91_l-4054754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Елена Викторовна\Desktop\логопед\РМО ЛОГОПЕДОВ\логомассаж\image-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8604448" cy="6453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avatars.mds.yandex.net/i?id=783274879745267e013b1dc9d7a99c91_l-4054754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</a:rPr>
              <a:t>Кинезиологический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тейп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/>
                </a:solidFill>
              </a:rPr>
              <a:t>     </a:t>
            </a:r>
            <a:r>
              <a:rPr lang="ru-RU" dirty="0" err="1" smtClean="0">
                <a:solidFill>
                  <a:schemeClr val="tx2"/>
                </a:solidFill>
              </a:rPr>
              <a:t>Кинезиотейп</a:t>
            </a:r>
            <a:r>
              <a:rPr lang="ru-RU" dirty="0" smtClean="0">
                <a:solidFill>
                  <a:schemeClr val="tx2"/>
                </a:solidFill>
              </a:rPr>
              <a:t> – эластичная лента, похожая на пластырь. Изготовлена на основе 100% хлопка с </a:t>
            </a:r>
            <a:r>
              <a:rPr lang="ru-RU" dirty="0" err="1" smtClean="0">
                <a:solidFill>
                  <a:schemeClr val="tx2"/>
                </a:solidFill>
              </a:rPr>
              <a:t>гипоаллергенным</a:t>
            </a:r>
            <a:r>
              <a:rPr lang="ru-RU" dirty="0" smtClean="0">
                <a:solidFill>
                  <a:schemeClr val="tx2"/>
                </a:solidFill>
              </a:rPr>
              <a:t> акриловым клеящим составом. Лента дышит и крепко держится даже после намокания. Одно нанесение </a:t>
            </a:r>
            <a:r>
              <a:rPr lang="ru-RU" dirty="0" err="1" smtClean="0">
                <a:solidFill>
                  <a:schemeClr val="tx2"/>
                </a:solidFill>
              </a:rPr>
              <a:t>кинезиотейпа</a:t>
            </a:r>
            <a:r>
              <a:rPr lang="ru-RU" dirty="0" smtClean="0">
                <a:solidFill>
                  <a:schemeClr val="tx2"/>
                </a:solidFill>
              </a:rPr>
              <a:t> держится до 5 дней. Выпускается в разных расцветках.</a:t>
            </a:r>
            <a:endParaRPr lang="ru-RU" dirty="0"/>
          </a:p>
        </p:txBody>
      </p:sp>
      <p:pic>
        <p:nvPicPr>
          <p:cNvPr id="15362" name="Picture 2" descr="C:\Users\Елена Викторовна\Desktop\логопед\РМО ЛОГОПЕДОВ\логомассаж\8ba7f1164af36b2454d0e646e2824502_cropped_1332x10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72816"/>
            <a:ext cx="1954560" cy="1543692"/>
          </a:xfrm>
          <a:prstGeom prst="rect">
            <a:avLst/>
          </a:prstGeom>
          <a:noFill/>
        </p:spPr>
      </p:pic>
      <p:pic>
        <p:nvPicPr>
          <p:cNvPr id="15363" name="Picture 3" descr="C:\Users\Елена Викторовна\Desktop\логопед\РМО ЛОГОПЕДОВ\логомассаж\60542328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2924944"/>
            <a:ext cx="1962597" cy="1584176"/>
          </a:xfrm>
          <a:prstGeom prst="rect">
            <a:avLst/>
          </a:prstGeom>
          <a:noFill/>
        </p:spPr>
      </p:pic>
      <p:pic>
        <p:nvPicPr>
          <p:cNvPr id="15364" name="Picture 4" descr="C:\Users\Елена Викторовна\Desktop\логопед\РМО ЛОГОПЕДОВ\логомассаж\RockTape_Classic_кинезиотейп_oran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221088"/>
            <a:ext cx="1957103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783274879745267e013b1dc9d7a99c91_l-4054754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783385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0648"/>
            <a:ext cx="3783385" cy="212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437112"/>
            <a:ext cx="3783385" cy="2129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698" y="4190754"/>
            <a:ext cx="380202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132856"/>
            <a:ext cx="259228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783274879745267e013b1dc9d7a99c91_l-4054754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b="1" i="1" dirty="0" smtClean="0"/>
          </a:p>
          <a:p>
            <a:pPr marL="0" indent="0" algn="ctr">
              <a:buNone/>
            </a:pPr>
            <a:endParaRPr lang="ru-RU" b="1" i="1" dirty="0"/>
          </a:p>
          <a:p>
            <a:pPr marL="0" indent="0" algn="ctr">
              <a:buNone/>
            </a:pPr>
            <a:r>
              <a:rPr lang="ru-RU" sz="60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74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Муниципальное дошкольное образовательное бюджетное учреждение центр развития ребенка – детский сад № 38 «Дюймовочка» Октябрьского МО  Нетрадиционны техники логопедического массажа Кинезиотейпирование</vt:lpstr>
      <vt:lpstr>Презентация PowerPoint</vt:lpstr>
      <vt:lpstr>Кинезиологический тейп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 Викторовна</dc:creator>
  <cp:lastModifiedBy>111</cp:lastModifiedBy>
  <cp:revision>7</cp:revision>
  <dcterms:created xsi:type="dcterms:W3CDTF">2024-02-15T05:17:17Z</dcterms:created>
  <dcterms:modified xsi:type="dcterms:W3CDTF">2024-02-15T09:37:59Z</dcterms:modified>
</cp:coreProperties>
</file>