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2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47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853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36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3831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20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668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8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20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443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732411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414546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82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772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24510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57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BF888-584E-4118-805A-F03FCB2A8F69}" type="datetimeFigureOut">
              <a:rPr lang="ru-RU" smtClean="0"/>
              <a:t>24.11.2024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1139EC0-8D6F-413C-AAC4-7050C231C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474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867437"/>
            <a:ext cx="7766936" cy="2183399"/>
          </a:xfrm>
        </p:spPr>
        <p:txBody>
          <a:bodyPr>
            <a:normAutofit fontScale="90000"/>
          </a:bodyPr>
          <a:lstStyle/>
          <a:p>
            <a:r>
              <a:rPr lang="ru-RU" b="1" smtClean="0"/>
              <a:t>Система </a:t>
            </a:r>
            <a:r>
              <a:rPr lang="ru-RU" b="1" dirty="0"/>
              <a:t>логопедической работы при дизартрии.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39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8815" y="424357"/>
            <a:ext cx="6096000" cy="204876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 блок</a:t>
            </a: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медицинский, который определяет врач – невролог. Кроме медикаментозных средств, назначается ЛФК, массаж, рефлексотерапия, физиотерапия и другие.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8815" y="247312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блок</a:t>
            </a: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психолого-педагогический. Основными направлениями этого воздействия являются: развитие сенсорных функций.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8815" y="404278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Третий блок</a:t>
            </a: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- логопедическая работа, которая проводится преимущественно в индивидуальном плане.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56077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7310" y="543625"/>
            <a:ext cx="8364748" cy="3201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 этап </a:t>
            </a:r>
            <a:r>
              <a:rPr lang="ru-RU" sz="2400" b="1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логопедической работы </a:t>
            </a: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подготовительный, содержит следующие направления: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Нормализация мышечного тонуса мимической и артикуляционной мускулатуры. Проводится логопедический массаж.</a:t>
            </a:r>
            <a:b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Нормализация моторики артикуляционного аппарата. С этой целью проводим дифференцированные приёмы артикуляционной гимнастики.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310" y="3717181"/>
            <a:ext cx="3516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Нормализация голоса.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7310" y="4152908"/>
            <a:ext cx="4998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Нормализация речевого дыхания.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7310" y="4560930"/>
            <a:ext cx="40923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 Нормализация просодики</a:t>
            </a:r>
            <a:r>
              <a:rPr lang="ru-RU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4913" y="5022595"/>
            <a:ext cx="55404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6)</a:t>
            </a:r>
            <a:r>
              <a:rPr lang="ru-RU" sz="2400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Нормализация мелкой моторики рук.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6700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442" y="223465"/>
            <a:ext cx="8850701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Вторым этапом логопедической работы при дизартрии  является выработка новых произносительных умений и навыков. Направления второго этапа логопедической работы проводятся на фоне продолжающихся упражнений, перечисленных в первом этапе, но более сложных. Направлениями второго этапа являются: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5441" y="2291660"/>
            <a:ext cx="8764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Выработка основных артикуляционных укладов, определяющих артикуляцию звуков.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5439" y="3122657"/>
            <a:ext cx="8850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Определение последовательности работы по коррекции звукопроизношения.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3802" y="3953654"/>
            <a:ext cx="8852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Развитие фонематического слуха. </a:t>
            </a:r>
            <a:r>
              <a:rPr lang="ru-RU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3802" y="4415319"/>
            <a:ext cx="8852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Вызывание конкретного звука.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3802" y="4876984"/>
            <a:ext cx="8852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 Автоматизация звука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3802" y="5338649"/>
            <a:ext cx="88523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6) Дифференциация поставленного звука в произношении с оппозиционными фонемами.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11172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555" y="112080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Третий этап логопедической работы посвящается выработке коммуникативных умений и навыков.</a:t>
            </a:r>
            <a:b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Одним из наиболее сложных направлений работы, является формирование у ребёнка навыков самоконтроля.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57555" y="3429130"/>
            <a:ext cx="6096000" cy="283911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90500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2)Специфическим направлением этапа является включение в лексический материал просодических средств: различных интонаций , модуляций голоса по высоте и силе, изменения темпа речи и тембра голоса, определения логического ударения, соблюдения пауз, и др.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15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4807" y="87974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Четвёртый этап логопедической работы носит название -  предупреждение или преодоление вторичных нарушений при дизартрии.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74807" y="2449403"/>
            <a:ext cx="6096000" cy="283911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Пятый этап логопедической работы – подготовка ребёнка с дизартрией к обучению в школе. Основными направлениями логопедической работы являются: формирование </a:t>
            </a:r>
            <a:r>
              <a:rPr lang="ru-RU" sz="2400" dirty="0" err="1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графомоторных</a:t>
            </a: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навыков, психологической готовности к обучению, профилактика </a:t>
            </a:r>
            <a:r>
              <a:rPr lang="ru-RU" sz="2400" dirty="0" err="1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дисграфических</a:t>
            </a:r>
            <a:r>
              <a:rPr lang="ru-RU" sz="2400" dirty="0" smtClean="0">
                <a:solidFill>
                  <a:srgbClr val="38311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ошибок.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7812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</TotalTime>
  <Words>210</Words>
  <Application>Microsoft Office PowerPoint</Application>
  <PresentationFormat>Произвольный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Грань</vt:lpstr>
      <vt:lpstr>Система логопедической работы при дизартрии.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логопедической работы при дизартрии.</dc:title>
  <dc:creator>Admin</dc:creator>
  <cp:lastModifiedBy>user___123123@outlook.com</cp:lastModifiedBy>
  <cp:revision>6</cp:revision>
  <dcterms:created xsi:type="dcterms:W3CDTF">2024-11-19T23:46:41Z</dcterms:created>
  <dcterms:modified xsi:type="dcterms:W3CDTF">2024-11-24T05:55:07Z</dcterms:modified>
</cp:coreProperties>
</file>