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18"/>
  </p:handoutMasterIdLst>
  <p:sldIdLst>
    <p:sldId id="257" r:id="rId5"/>
    <p:sldId id="277" r:id="rId6"/>
    <p:sldId id="271" r:id="rId7"/>
    <p:sldId id="272" r:id="rId8"/>
    <p:sldId id="258" r:id="rId9"/>
    <p:sldId id="263" r:id="rId10"/>
    <p:sldId id="278" r:id="rId11"/>
    <p:sldId id="281" r:id="rId12"/>
    <p:sldId id="259" r:id="rId13"/>
    <p:sldId id="275" r:id="rId14"/>
    <p:sldId id="288" r:id="rId15"/>
    <p:sldId id="289" r:id="rId16"/>
    <p:sldId id="29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09" autoAdjust="0"/>
    <p:restoredTop sz="93052" autoAdjust="0"/>
  </p:normalViewPr>
  <p:slideViewPr>
    <p:cSldViewPr snapToGrid="0">
      <p:cViewPr varScale="1">
        <p:scale>
          <a:sx n="116" d="100"/>
          <a:sy n="116" d="100"/>
        </p:scale>
        <p:origin x="34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6992" y="1801368"/>
            <a:ext cx="9144000" cy="127166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1887" y="4919472"/>
            <a:ext cx="780779" cy="1813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1887" y="2486190"/>
            <a:ext cx="6529105" cy="3339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4288" y="3148546"/>
            <a:ext cx="946995" cy="888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84064" flipH="1">
            <a:off x="9040091" y="280346"/>
            <a:ext cx="1620000" cy="1449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22264">
            <a:off x="432872" y="866690"/>
            <a:ext cx="2281516" cy="1341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78" y="5120640"/>
            <a:ext cx="462607" cy="9102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2276" y="-494119"/>
            <a:ext cx="2726006" cy="2888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5520" y="785524"/>
            <a:ext cx="521596" cy="81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91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6479" y="4982080"/>
            <a:ext cx="2264474" cy="13310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518841" y="624268"/>
            <a:ext cx="1087755" cy="1019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1546" y="160762"/>
            <a:ext cx="844933" cy="7930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744" y="105247"/>
            <a:ext cx="748195" cy="7022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0825" y="4768561"/>
            <a:ext cx="1497976" cy="9466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661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9587" y="-347322"/>
            <a:ext cx="2348721" cy="248846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4819" y="5166360"/>
            <a:ext cx="924802" cy="868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878" y="2020246"/>
            <a:ext cx="456953" cy="899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59951" flipH="1">
            <a:off x="205829" y="3358523"/>
            <a:ext cx="971850" cy="1208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5827" y="89169"/>
            <a:ext cx="920345" cy="75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137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1399" y="169358"/>
            <a:ext cx="766227" cy="7191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37" y="5047487"/>
            <a:ext cx="495264" cy="974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9213" y="3233118"/>
            <a:ext cx="1383331" cy="1766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5847" y="5688912"/>
            <a:ext cx="1750047" cy="1169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9978" y="-281815"/>
            <a:ext cx="1913925" cy="202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04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940" y="1171075"/>
            <a:ext cx="1844592" cy="1954339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980944" y="1964368"/>
            <a:ext cx="6210373" cy="1161046"/>
          </a:xfrm>
          <a:prstGeom prst="rect">
            <a:avLst/>
          </a:prstGeom>
        </p:spPr>
        <p:txBody>
          <a:bodyPr/>
          <a:lstStyle>
            <a:lvl1pPr>
              <a:defRPr sz="54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2240" y="-1521677"/>
            <a:ext cx="869033" cy="8156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3017" y="6858000"/>
            <a:ext cx="1143002" cy="938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21188" y="4246511"/>
            <a:ext cx="1063754" cy="100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63276" y="247307"/>
            <a:ext cx="1005842" cy="862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672" y="5255401"/>
            <a:ext cx="398728" cy="7845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0" y="4366661"/>
            <a:ext cx="1178004" cy="128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7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4944 0.03982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14" y="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77556E-17 L 0.26823 0.75972 " pathEditMode="relative" rAng="0" ptsTypes="AA">
                                      <p:cBhvr>
                                        <p:cTn id="8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37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74127 -0.5307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57" y="-2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36 0.32106 L -0.23802 -0.46945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395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4" presetClass="path" presetSubtype="0" accel="45143" decel="4514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-0.06966 0.12616 -0.2306 0.11273 -0.23867 0.10695 C -0.2405 0.10533 -0.42617 0.13426 -0.50482 0.10093 C -0.58373 0.06783 -0.65964 -0.01967 -0.71185 -0.09236 C -0.76185 -0.18102 -0.79128 -0.24815 -0.81133 -0.3169 C -0.83151 -0.38588 -0.84271 -0.53379 -0.85026 -0.55416 " pathEditMode="relative" rAng="0" ptsTypes="AAAA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13" y="-2185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0" r:id="rId2"/>
    <p:sldLayoutId id="2147483681" r:id="rId3"/>
    <p:sldLayoutId id="2147483687" r:id="rId4"/>
    <p:sldLayoutId id="2147483688" r:id="rId5"/>
    <p:sldLayoutId id="2147483689" r:id="rId6"/>
    <p:sldLayoutId id="2147483692" r:id="rId7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2.xml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3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7.png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7.jpe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slide" Target="slide12.xml"/><Relationship Id="rId2" Type="http://schemas.openxmlformats.org/officeDocument/2006/relationships/audio" Target="../media/audio3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36.jpeg"/><Relationship Id="rId5" Type="http://schemas.openxmlformats.org/officeDocument/2006/relationships/image" Target="../media/image7.png"/><Relationship Id="rId15" Type="http://schemas.openxmlformats.org/officeDocument/2006/relationships/image" Target="../media/image39.jpeg"/><Relationship Id="rId10" Type="http://schemas.openxmlformats.org/officeDocument/2006/relationships/slide" Target="slide2.xml"/><Relationship Id="rId4" Type="http://schemas.openxmlformats.org/officeDocument/2006/relationships/image" Target="../media/image12.png"/><Relationship Id="rId9" Type="http://schemas.openxmlformats.org/officeDocument/2006/relationships/image" Target="../media/image27.png"/><Relationship Id="rId1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13.xml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40.jpeg"/><Relationship Id="rId5" Type="http://schemas.openxmlformats.org/officeDocument/2006/relationships/image" Target="../media/image7.png"/><Relationship Id="rId15" Type="http://schemas.openxmlformats.org/officeDocument/2006/relationships/image" Target="../media/image43.jpeg"/><Relationship Id="rId10" Type="http://schemas.openxmlformats.org/officeDocument/2006/relationships/slide" Target="slide2.xml"/><Relationship Id="rId4" Type="http://schemas.openxmlformats.org/officeDocument/2006/relationships/image" Target="../media/image12.png"/><Relationship Id="rId9" Type="http://schemas.openxmlformats.org/officeDocument/2006/relationships/image" Target="../media/image27.png"/><Relationship Id="rId1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12" Type="http://schemas.openxmlformats.org/officeDocument/2006/relationships/slide" Target="slide1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slide" Target="slide9.xml"/><Relationship Id="rId5" Type="http://schemas.openxmlformats.org/officeDocument/2006/relationships/image" Target="../media/image7.png"/><Relationship Id="rId10" Type="http://schemas.openxmlformats.org/officeDocument/2006/relationships/slide" Target="slide5.xml"/><Relationship Id="rId4" Type="http://schemas.openxmlformats.org/officeDocument/2006/relationships/image" Target="../media/image10.png"/><Relationship Id="rId9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audio" Target="../media/audio1.wav"/><Relationship Id="rId5" Type="http://schemas.openxmlformats.org/officeDocument/2006/relationships/image" Target="../media/image10.png"/><Relationship Id="rId10" Type="http://schemas.openxmlformats.org/officeDocument/2006/relationships/slide" Target="slide2.xml"/><Relationship Id="rId4" Type="http://schemas.openxmlformats.org/officeDocument/2006/relationships/image" Target="../media/image4.png"/><Relationship Id="rId9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2.xml"/><Relationship Id="rId5" Type="http://schemas.openxmlformats.org/officeDocument/2006/relationships/image" Target="../media/image10.png"/><Relationship Id="rId10" Type="http://schemas.openxmlformats.org/officeDocument/2006/relationships/image" Target="../media/image29.jpeg"/><Relationship Id="rId4" Type="http://schemas.openxmlformats.org/officeDocument/2006/relationships/image" Target="../media/image4.png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2.xml"/><Relationship Id="rId5" Type="http://schemas.openxmlformats.org/officeDocument/2006/relationships/image" Target="../media/image10.png"/><Relationship Id="rId10" Type="http://schemas.openxmlformats.org/officeDocument/2006/relationships/audio" Target="../media/audio1.wav"/><Relationship Id="rId4" Type="http://schemas.openxmlformats.org/officeDocument/2006/relationships/image" Target="../media/image4.png"/><Relationship Id="rId9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slide" Target="slide2.xml"/><Relationship Id="rId5" Type="http://schemas.openxmlformats.org/officeDocument/2006/relationships/image" Target="../media/image10.png"/><Relationship Id="rId10" Type="http://schemas.openxmlformats.org/officeDocument/2006/relationships/image" Target="../media/image31.jpeg"/><Relationship Id="rId4" Type="http://schemas.openxmlformats.org/officeDocument/2006/relationships/image" Target="../media/image4.png"/><Relationship Id="rId9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32.jpeg"/><Relationship Id="rId5" Type="http://schemas.openxmlformats.org/officeDocument/2006/relationships/image" Target="../media/image4.png"/><Relationship Id="rId10" Type="http://schemas.openxmlformats.org/officeDocument/2006/relationships/slide" Target="slide2.xml"/><Relationship Id="rId4" Type="http://schemas.openxmlformats.org/officeDocument/2006/relationships/image" Target="../media/image6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33.jpeg"/><Relationship Id="rId5" Type="http://schemas.openxmlformats.org/officeDocument/2006/relationships/image" Target="../media/image4.png"/><Relationship Id="rId10" Type="http://schemas.openxmlformats.org/officeDocument/2006/relationships/slide" Target="slide2.xml"/><Relationship Id="rId4" Type="http://schemas.openxmlformats.org/officeDocument/2006/relationships/image" Target="../media/image6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2.xml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3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7.png"/><Relationship Id="rId5" Type="http://schemas.openxmlformats.org/officeDocument/2006/relationships/image" Target="../media/image7.png"/><Relationship Id="rId10" Type="http://schemas.openxmlformats.org/officeDocument/2006/relationships/audio" Target="../media/audio1.wav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38793" y="498763"/>
            <a:ext cx="9144000" cy="1389076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72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Играем вместе!</a:t>
            </a:r>
            <a:endParaRPr lang="ru-RU" sz="7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Стрелка вправо 2">
            <a:hlinkClick r:id="" action="ppaction://hlinkshowjump?jump=nextslide"/>
          </p:cNvPr>
          <p:cNvSpPr/>
          <p:nvPr/>
        </p:nvSpPr>
        <p:spPr>
          <a:xfrm>
            <a:off x="7972023" y="5692462"/>
            <a:ext cx="3515932" cy="965915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СТАРТ</a:t>
            </a:r>
            <a:endParaRPr lang="ru-RU" sz="28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638793" y="1965070"/>
            <a:ext cx="9144000" cy="215077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z="3600" b="1" dirty="0" smtClean="0"/>
              <a:t>Игра </a:t>
            </a:r>
            <a:r>
              <a:rPr lang="ru-RU" sz="3600" b="1" dirty="0" smtClean="0"/>
              <a:t>по обучению грамоте. </a:t>
            </a:r>
          </a:p>
          <a:p>
            <a:endParaRPr lang="ru-RU" sz="3000" b="1" dirty="0" smtClean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-251791" y="6343845"/>
            <a:ext cx="4982817" cy="335064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2020" y="-3242"/>
            <a:ext cx="748195" cy="7022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28" y="1353992"/>
            <a:ext cx="590550" cy="1162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6212" y="-991538"/>
            <a:ext cx="1497976" cy="9466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107227" y="179957"/>
            <a:ext cx="10059397" cy="862211"/>
          </a:xfrm>
        </p:spPr>
        <p:txBody>
          <a:bodyPr>
            <a:normAutofit fontScale="90000"/>
          </a:bodyPr>
          <a:lstStyle/>
          <a:p>
            <a:r>
              <a:rPr lang="ru-RU" sz="3300" b="1" dirty="0">
                <a:solidFill>
                  <a:srgbClr val="FF0000"/>
                </a:solidFill>
              </a:rPr>
              <a:t>СЛОВАРИКИ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Сколько слов в предложении?</a:t>
            </a: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4" name="Прямоугольник 13">
            <a:hlinkClick r:id="" action="ppaction://hlinkshowjump?jump=nextslide">
              <a:snd r:embed="rId10" name="chimes.wav"/>
            </a:hlinkClick>
          </p:cNvPr>
          <p:cNvSpPr/>
          <p:nvPr/>
        </p:nvSpPr>
        <p:spPr>
          <a:xfrm>
            <a:off x="7081484" y="4767447"/>
            <a:ext cx="3376800" cy="864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81484" y="3311291"/>
            <a:ext cx="3376800" cy="864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81484" y="1766256"/>
            <a:ext cx="3376800" cy="864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0484" y="3369470"/>
            <a:ext cx="386141" cy="606027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543339" y="5001495"/>
            <a:ext cx="6359737" cy="771554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z="2800" b="1" dirty="0" smtClean="0">
                <a:solidFill>
                  <a:schemeClr val="tx1"/>
                </a:solidFill>
              </a:rPr>
              <a:t>Овощи и фрукты очень полезны.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528" y="1187055"/>
            <a:ext cx="5988677" cy="3721994"/>
          </a:xfrm>
          <a:prstGeom prst="rect">
            <a:avLst/>
          </a:prstGeom>
        </p:spPr>
      </p:pic>
      <p:sp>
        <p:nvSpPr>
          <p:cNvPr id="20" name="Стрелка влево 19">
            <a:hlinkClick r:id="rId13" action="ppaction://hlinksldjump"/>
          </p:cNvPr>
          <p:cNvSpPr/>
          <p:nvPr/>
        </p:nvSpPr>
        <p:spPr>
          <a:xfrm>
            <a:off x="177970" y="5710801"/>
            <a:ext cx="3387938" cy="10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Вернуться в начало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0.50092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3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0.43476 0.850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45" y="425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107227" y="179957"/>
            <a:ext cx="10059397" cy="862211"/>
          </a:xfrm>
        </p:spPr>
        <p:txBody>
          <a:bodyPr>
            <a:normAutofit/>
          </a:bodyPr>
          <a:lstStyle/>
          <a:p>
            <a:r>
              <a:rPr lang="ru-RU" sz="3300" b="1" dirty="0" smtClean="0">
                <a:solidFill>
                  <a:srgbClr val="FF0000"/>
                </a:solidFill>
              </a:rPr>
              <a:t>КОЛОКОЛЬЧИКИ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200" dirty="0" smtClean="0"/>
              <a:t>Найди слово, которое начинается с </a:t>
            </a:r>
            <a:r>
              <a:rPr lang="ru-RU" sz="2200" b="1" u="sng" dirty="0" smtClean="0"/>
              <a:t>согласного</a:t>
            </a:r>
            <a:r>
              <a:rPr lang="ru-RU" sz="2200" dirty="0" smtClean="0"/>
              <a:t> </a:t>
            </a:r>
            <a:r>
              <a:rPr lang="ru-RU" sz="2200" b="1" u="sng" dirty="0" smtClean="0"/>
              <a:t>звонкого</a:t>
            </a:r>
            <a:r>
              <a:rPr lang="ru-RU" sz="2200" dirty="0" smtClean="0"/>
              <a:t> звука</a:t>
            </a:r>
            <a:r>
              <a:rPr lang="ru-RU" sz="22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?</a:t>
            </a:r>
            <a:endParaRPr lang="ru-RU" sz="2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0484" y="3369470"/>
            <a:ext cx="386141" cy="606027"/>
          </a:xfrm>
          <a:prstGeom prst="rect">
            <a:avLst/>
          </a:prstGeom>
        </p:spPr>
      </p:pic>
      <p:sp>
        <p:nvSpPr>
          <p:cNvPr id="19" name="Стрелка влево 18">
            <a:hlinkClick r:id="rId10" action="ppaction://hlinksldjump"/>
          </p:cNvPr>
          <p:cNvSpPr/>
          <p:nvPr/>
        </p:nvSpPr>
        <p:spPr>
          <a:xfrm>
            <a:off x="177970" y="5710801"/>
            <a:ext cx="3387938" cy="10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Вернуться в начало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7655" y="1221604"/>
            <a:ext cx="1725735" cy="1953304"/>
          </a:xfrm>
          <a:prstGeom prst="rect">
            <a:avLst/>
          </a:prstGeom>
          <a:solidFill>
            <a:srgbClr val="52D0D4"/>
          </a:solidFill>
        </p:spPr>
      </p:pic>
      <p:pic>
        <p:nvPicPr>
          <p:cNvPr id="15" name="Рисунок 14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7157" y="3672483"/>
            <a:ext cx="2704607" cy="288840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9795" y="1260925"/>
            <a:ext cx="3679786" cy="20841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1464" y="1239721"/>
            <a:ext cx="3436005" cy="2577004"/>
          </a:xfrm>
          <a:prstGeom prst="rect">
            <a:avLst/>
          </a:prstGeom>
        </p:spPr>
      </p:pic>
      <p:sp>
        <p:nvSpPr>
          <p:cNvPr id="18" name="Прямоугольник 17">
            <a:hlinkClick r:id="" action="ppaction://hlinkshowjump?jump=nextslide">
              <a:snd r:embed="rId16" name="chimes.wav"/>
            </a:hlinkClick>
          </p:cNvPr>
          <p:cNvSpPr/>
          <p:nvPr/>
        </p:nvSpPr>
        <p:spPr>
          <a:xfrm>
            <a:off x="4687156" y="3672483"/>
            <a:ext cx="2704607" cy="2896938"/>
          </a:xfrm>
          <a:prstGeom prst="rect">
            <a:avLst/>
          </a:prstGeom>
          <a:solidFill>
            <a:schemeClr val="bg1">
              <a:alpha val="6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921463" y="1221603"/>
            <a:ext cx="3436005" cy="2595121"/>
          </a:xfrm>
          <a:prstGeom prst="rect">
            <a:avLst/>
          </a:prstGeom>
          <a:solidFill>
            <a:schemeClr val="bg1">
              <a:alpha val="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88376" y="1234482"/>
            <a:ext cx="3746285" cy="2123504"/>
          </a:xfrm>
          <a:prstGeom prst="rect">
            <a:avLst/>
          </a:prstGeom>
          <a:solidFill>
            <a:schemeClr val="bg1">
              <a:alpha val="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43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3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107227" y="179957"/>
            <a:ext cx="10059397" cy="862211"/>
          </a:xfrm>
        </p:spPr>
        <p:txBody>
          <a:bodyPr>
            <a:normAutofit/>
          </a:bodyPr>
          <a:lstStyle/>
          <a:p>
            <a:r>
              <a:rPr lang="ru-RU" sz="3300" b="1" dirty="0" smtClean="0">
                <a:solidFill>
                  <a:srgbClr val="FF0000"/>
                </a:solidFill>
              </a:rPr>
              <a:t>КОЛОКОЛЬЧИКИ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200" dirty="0" smtClean="0"/>
              <a:t>Найди слово, которое начинается с </a:t>
            </a:r>
            <a:r>
              <a:rPr lang="ru-RU" sz="2200" b="1" u="sng" dirty="0" smtClean="0"/>
              <a:t>согласного</a:t>
            </a:r>
            <a:r>
              <a:rPr lang="ru-RU" sz="2200" dirty="0" smtClean="0"/>
              <a:t> </a:t>
            </a:r>
            <a:r>
              <a:rPr lang="ru-RU" sz="2200" b="1" u="sng" dirty="0" smtClean="0"/>
              <a:t>глухого</a:t>
            </a:r>
            <a:r>
              <a:rPr lang="ru-RU" sz="2200" dirty="0" smtClean="0"/>
              <a:t> звука</a:t>
            </a:r>
            <a:endParaRPr lang="ru-RU" sz="22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0484" y="3369470"/>
            <a:ext cx="386141" cy="606027"/>
          </a:xfrm>
          <a:prstGeom prst="rect">
            <a:avLst/>
          </a:prstGeom>
        </p:spPr>
      </p:pic>
      <p:sp>
        <p:nvSpPr>
          <p:cNvPr id="19" name="Стрелка влево 18">
            <a:hlinkClick r:id="rId10" action="ppaction://hlinksldjump"/>
          </p:cNvPr>
          <p:cNvSpPr/>
          <p:nvPr/>
        </p:nvSpPr>
        <p:spPr>
          <a:xfrm>
            <a:off x="177970" y="5710801"/>
            <a:ext cx="3387938" cy="10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Вернуться в начало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3215" y="3863717"/>
            <a:ext cx="3190229" cy="258865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1087" y="1429897"/>
            <a:ext cx="2171700" cy="2105025"/>
          </a:xfrm>
          <a:prstGeom prst="rect">
            <a:avLst/>
          </a:prstGeom>
        </p:spPr>
      </p:pic>
      <p:pic>
        <p:nvPicPr>
          <p:cNvPr id="20" name="Рисунок 19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6966" y="1638550"/>
            <a:ext cx="2647977" cy="26272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9141" y="1351184"/>
            <a:ext cx="3539897" cy="3079148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hlinkshowjump?jump=nextslide">
              <a:snd r:embed="rId2" name="chimes.wav"/>
            </a:hlinkClick>
          </p:cNvPr>
          <p:cNvSpPr/>
          <p:nvPr/>
        </p:nvSpPr>
        <p:spPr>
          <a:xfrm>
            <a:off x="1628650" y="1477095"/>
            <a:ext cx="2704607" cy="2896938"/>
          </a:xfrm>
          <a:prstGeom prst="rect">
            <a:avLst/>
          </a:prstGeom>
          <a:solidFill>
            <a:schemeClr val="bg1">
              <a:alpha val="6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947221" y="1350392"/>
            <a:ext cx="3607575" cy="3079940"/>
          </a:xfrm>
          <a:prstGeom prst="rect">
            <a:avLst/>
          </a:prstGeom>
          <a:solidFill>
            <a:schemeClr val="bg1">
              <a:alpha val="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483215" y="3863717"/>
            <a:ext cx="3190229" cy="2595121"/>
          </a:xfrm>
          <a:prstGeom prst="rect">
            <a:avLst/>
          </a:prstGeom>
          <a:solidFill>
            <a:schemeClr val="bg1">
              <a:alpha val="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29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0944" y="1964368"/>
            <a:ext cx="6210373" cy="1998032"/>
          </a:xfrm>
        </p:spPr>
        <p:txBody>
          <a:bodyPr/>
          <a:lstStyle/>
          <a:p>
            <a:pPr algn="ctr"/>
            <a:r>
              <a:rPr lang="ru-RU" sz="4500" b="1" dirty="0" smtClean="0"/>
              <a:t>ОТЛИЧНЫЙ РЕЗУЛЬТАТ!</a:t>
            </a:r>
            <a:endParaRPr lang="ru-RU" sz="4500" b="1" dirty="0"/>
          </a:p>
        </p:txBody>
      </p:sp>
      <p:sp>
        <p:nvSpPr>
          <p:cNvPr id="3" name="Стрелка влево 2">
            <a:hlinkClick r:id="rId2" action="ppaction://hlinksldjump"/>
          </p:cNvPr>
          <p:cNvSpPr/>
          <p:nvPr/>
        </p:nvSpPr>
        <p:spPr>
          <a:xfrm>
            <a:off x="177970" y="5710801"/>
            <a:ext cx="3387938" cy="10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Вернуться в начало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52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1107227" y="179957"/>
            <a:ext cx="10059397" cy="84315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dirty="0" smtClean="0"/>
              <a:t>Выбери раздел:</a:t>
            </a:r>
            <a:endParaRPr lang="ru-RU" dirty="0"/>
          </a:p>
        </p:txBody>
      </p:sp>
      <p:sp>
        <p:nvSpPr>
          <p:cNvPr id="17" name="Прямоугольник 16">
            <a:hlinkClick r:id="rId8" action="ppaction://hlinksldjump">
              <a:snd r:embed="rId9" name="chimes.wav"/>
            </a:hlinkClick>
          </p:cNvPr>
          <p:cNvSpPr/>
          <p:nvPr/>
        </p:nvSpPr>
        <p:spPr>
          <a:xfrm>
            <a:off x="4448525" y="1175977"/>
            <a:ext cx="3376800" cy="864000"/>
          </a:xfrm>
          <a:prstGeom prst="rect">
            <a:avLst/>
          </a:prstGeom>
          <a:solidFill>
            <a:schemeClr val="lt1">
              <a:alpha val="1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</a:t>
            </a:r>
            <a:r>
              <a:rPr lang="ru-RU" sz="3000" b="1" dirty="0" smtClean="0">
                <a:solidFill>
                  <a:srgbClr val="FF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СЛОГАРИКИ</a:t>
            </a:r>
            <a:endParaRPr lang="ru-RU" sz="3000" b="1" dirty="0">
              <a:solidFill>
                <a:srgbClr val="FF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Прямоугольник 17">
            <a:hlinkClick r:id="rId10" action="ppaction://hlinksldjump">
              <a:snd r:embed="rId9" name="chimes.wav"/>
            </a:hlinkClick>
          </p:cNvPr>
          <p:cNvSpPr/>
          <p:nvPr/>
        </p:nvSpPr>
        <p:spPr>
          <a:xfrm>
            <a:off x="4448525" y="2524370"/>
            <a:ext cx="3376800" cy="864000"/>
          </a:xfrm>
          <a:prstGeom prst="rect">
            <a:avLst/>
          </a:prstGeom>
          <a:solidFill>
            <a:schemeClr val="lt1">
              <a:alpha val="1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</a:t>
            </a:r>
            <a:r>
              <a:rPr lang="ru-RU" sz="3000" b="1" dirty="0" smtClean="0">
                <a:solidFill>
                  <a:srgbClr val="FF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ЗВУКОВИЧКИ</a:t>
            </a:r>
            <a:endParaRPr lang="ru-RU" sz="3000" b="1" dirty="0">
              <a:solidFill>
                <a:srgbClr val="FF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9" name="Прямоугольник 18">
            <a:hlinkClick r:id="rId11" action="ppaction://hlinksldjump">
              <a:snd r:embed="rId9" name="chimes.wav"/>
            </a:hlinkClick>
          </p:cNvPr>
          <p:cNvSpPr/>
          <p:nvPr/>
        </p:nvSpPr>
        <p:spPr>
          <a:xfrm>
            <a:off x="4448525" y="3872763"/>
            <a:ext cx="3376800" cy="864000"/>
          </a:xfrm>
          <a:prstGeom prst="rect">
            <a:avLst/>
          </a:prstGeom>
          <a:solidFill>
            <a:schemeClr val="lt1">
              <a:alpha val="1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</a:t>
            </a:r>
            <a:r>
              <a:rPr lang="ru-RU" sz="3000" b="1" dirty="0" smtClean="0">
                <a:solidFill>
                  <a:srgbClr val="FF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СЛОВАРИКИ</a:t>
            </a:r>
            <a:endParaRPr lang="ru-RU" sz="3000" b="1" dirty="0">
              <a:solidFill>
                <a:srgbClr val="FF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1" name="Прямоугольник 20">
            <a:hlinkClick r:id="rId12" action="ppaction://hlinksldjump">
              <a:snd r:embed="rId9" name="chimes.wav"/>
            </a:hlinkClick>
          </p:cNvPr>
          <p:cNvSpPr/>
          <p:nvPr/>
        </p:nvSpPr>
        <p:spPr>
          <a:xfrm>
            <a:off x="4448525" y="5221156"/>
            <a:ext cx="3376800" cy="864000"/>
          </a:xfrm>
          <a:prstGeom prst="rect">
            <a:avLst/>
          </a:prstGeom>
          <a:solidFill>
            <a:schemeClr val="lt1">
              <a:alpha val="1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  </a:t>
            </a:r>
            <a:r>
              <a:rPr lang="ru-RU" sz="3000" b="1" dirty="0" smtClean="0">
                <a:solidFill>
                  <a:srgbClr val="FF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КОЛОКОЛЬЧИКИ</a:t>
            </a:r>
            <a:endParaRPr lang="ru-RU" sz="3000" b="1" dirty="0">
              <a:solidFill>
                <a:srgbClr val="FF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05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7247525" y="3324897"/>
            <a:ext cx="2446986" cy="489397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8471018" y="3212215"/>
            <a:ext cx="2822" cy="7478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7247047" y="4889155"/>
            <a:ext cx="2446986" cy="489397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>
            <a:spLocks noChangeAspect="1"/>
          </p:cNvSpPr>
          <p:nvPr/>
        </p:nvSpPr>
        <p:spPr>
          <a:xfrm>
            <a:off x="7750540" y="1754950"/>
            <a:ext cx="1440000" cy="50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7978271" y="4749902"/>
            <a:ext cx="2822" cy="7478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8804315" y="4749902"/>
            <a:ext cx="2822" cy="7478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493594" y="1578791"/>
            <a:ext cx="4171588" cy="52033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+mj-lt"/>
              </a:rPr>
              <a:t>СЛОН</a:t>
            </a:r>
            <a:endParaRPr lang="ru-RU" sz="4000" b="1" dirty="0"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7848" y="2132183"/>
            <a:ext cx="4403080" cy="4505713"/>
          </a:xfrm>
          <a:prstGeom prst="rect">
            <a:avLst/>
          </a:prstGeom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1107227" y="179957"/>
            <a:ext cx="10059397" cy="99966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z="3200" b="1" dirty="0" smtClean="0">
                <a:solidFill>
                  <a:srgbClr val="FF0000"/>
                </a:solidFill>
              </a:rPr>
              <a:t>СЛОГАРИКИ</a:t>
            </a:r>
          </a:p>
          <a:p>
            <a:r>
              <a:rPr lang="ru-RU" dirty="0" smtClean="0"/>
              <a:t>Сколько слогов в слове?</a:t>
            </a:r>
            <a:endParaRPr lang="ru-RU" dirty="0"/>
          </a:p>
        </p:txBody>
      </p:sp>
      <p:sp>
        <p:nvSpPr>
          <p:cNvPr id="22" name="Стрелка влево 21">
            <a:hlinkClick r:id="rId10" action="ppaction://hlinksldjump"/>
          </p:cNvPr>
          <p:cNvSpPr/>
          <p:nvPr/>
        </p:nvSpPr>
        <p:spPr>
          <a:xfrm>
            <a:off x="191450" y="5761276"/>
            <a:ext cx="3387938" cy="10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Вернуться в начало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804336" y="3137595"/>
            <a:ext cx="3376800" cy="864000"/>
          </a:xfrm>
          <a:prstGeom prst="rect">
            <a:avLst/>
          </a:prstGeom>
          <a:solidFill>
            <a:schemeClr val="lt1">
              <a:alpha val="1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782140" y="4671441"/>
            <a:ext cx="3376800" cy="864000"/>
          </a:xfrm>
          <a:prstGeom prst="rect">
            <a:avLst/>
          </a:prstGeom>
          <a:solidFill>
            <a:schemeClr val="lt1">
              <a:alpha val="1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5" name="Прямоугольник 24">
            <a:hlinkClick r:id="" action="ppaction://hlinkshowjump?jump=nextslide">
              <a:snd r:embed="rId11" name="chimes.wav"/>
            </a:hlinkClick>
          </p:cNvPr>
          <p:cNvSpPr/>
          <p:nvPr/>
        </p:nvSpPr>
        <p:spPr>
          <a:xfrm>
            <a:off x="6782140" y="1573028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4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7247047" y="4889155"/>
            <a:ext cx="2446986" cy="489397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247525" y="3324897"/>
            <a:ext cx="2446986" cy="489397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>
            <a:spLocks noChangeAspect="1"/>
          </p:cNvSpPr>
          <p:nvPr/>
        </p:nvSpPr>
        <p:spPr>
          <a:xfrm>
            <a:off x="7750540" y="1732167"/>
            <a:ext cx="1440000" cy="50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8471018" y="3212215"/>
            <a:ext cx="2822" cy="7478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7978271" y="4749902"/>
            <a:ext cx="2822" cy="7478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8804315" y="4749902"/>
            <a:ext cx="2822" cy="7478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502266" y="1393289"/>
            <a:ext cx="4171588" cy="52033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+mj-lt"/>
              </a:rPr>
              <a:t>ЖИРАФ</a:t>
            </a:r>
            <a:endParaRPr lang="ru-RU" sz="4000" b="1" dirty="0"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7" name="Прямоугольник 6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6782140" y="3123530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82140" y="1533184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82618" y="4701854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2454" y="1949026"/>
            <a:ext cx="4271212" cy="4343400"/>
          </a:xfrm>
          <a:prstGeom prst="rect">
            <a:avLst/>
          </a:prstGeom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1107227" y="179957"/>
            <a:ext cx="10059397" cy="84315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z="3000" b="1" dirty="0">
                <a:solidFill>
                  <a:srgbClr val="FF0000"/>
                </a:solidFill>
              </a:rPr>
              <a:t>СЛОГАРИКИ</a:t>
            </a:r>
          </a:p>
          <a:p>
            <a:r>
              <a:rPr lang="ru-RU" sz="3000" dirty="0"/>
              <a:t>Сколько слогов в слове?</a:t>
            </a:r>
          </a:p>
        </p:txBody>
      </p:sp>
      <p:sp>
        <p:nvSpPr>
          <p:cNvPr id="25" name="Стрелка влево 24">
            <a:hlinkClick r:id="rId11" action="ppaction://hlinksldjump"/>
          </p:cNvPr>
          <p:cNvSpPr/>
          <p:nvPr/>
        </p:nvSpPr>
        <p:spPr>
          <a:xfrm>
            <a:off x="200122" y="5669000"/>
            <a:ext cx="3387938" cy="10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Вернуться в начало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430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04824" y="1626792"/>
            <a:ext cx="4171588" cy="52033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+mj-lt"/>
              </a:rPr>
              <a:t>КОТ</a:t>
            </a:r>
            <a:endParaRPr lang="ru-RU" sz="4000" b="1" dirty="0"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8219" y="2147126"/>
            <a:ext cx="4178193" cy="4114032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7377509" y="2038406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275697" y="2038406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9177587" y="2039245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377509" y="3389792"/>
            <a:ext cx="682580" cy="58179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8275697" y="3389792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9199140" y="3402671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377509" y="4830079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275697" y="4830079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9199140" y="4842958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hlinkshowjump?jump=nextslide">
              <a:snd r:embed="rId10" name="chimes.wav"/>
            </a:hlinkClick>
          </p:cNvPr>
          <p:cNvSpPr/>
          <p:nvPr/>
        </p:nvSpPr>
        <p:spPr>
          <a:xfrm>
            <a:off x="6965572" y="1897302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65572" y="3254523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65572" y="4701854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>
          <a:xfrm>
            <a:off x="1107227" y="179957"/>
            <a:ext cx="10059397" cy="84315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z="3000" b="1" dirty="0" smtClean="0">
                <a:solidFill>
                  <a:srgbClr val="FF0000"/>
                </a:solidFill>
              </a:rPr>
              <a:t>ЗВУКОВИЧКИ</a:t>
            </a:r>
          </a:p>
          <a:p>
            <a:r>
              <a:rPr lang="ru-RU" sz="2000" dirty="0" smtClean="0"/>
              <a:t>Найди подходящую схему к слову</a:t>
            </a:r>
            <a:endParaRPr lang="ru-RU" sz="2000" dirty="0"/>
          </a:p>
        </p:txBody>
      </p:sp>
      <p:sp>
        <p:nvSpPr>
          <p:cNvPr id="28" name="Стрелка влево 27">
            <a:hlinkClick r:id="rId11" action="ppaction://hlinksldjump"/>
          </p:cNvPr>
          <p:cNvSpPr/>
          <p:nvPr/>
        </p:nvSpPr>
        <p:spPr>
          <a:xfrm>
            <a:off x="172680" y="5734358"/>
            <a:ext cx="3387938" cy="10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Вернуться в начало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063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558343" y="1486664"/>
            <a:ext cx="4264600" cy="53743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КИТ</a:t>
            </a:r>
            <a:endParaRPr lang="ru-RU" sz="4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2051479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7408588" y="1905034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342164" y="1905034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9244054" y="1905873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422423" y="3317813"/>
            <a:ext cx="682580" cy="58179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8320611" y="3317813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9244054" y="3330692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7422423" y="4774464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320611" y="4774464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9244054" y="4787343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hlinkshowjump?jump=nextslide">
              <a:snd r:embed="rId9" name="chimes.wav"/>
            </a:hlinkClick>
          </p:cNvPr>
          <p:cNvSpPr/>
          <p:nvPr/>
        </p:nvSpPr>
        <p:spPr>
          <a:xfrm>
            <a:off x="6978413" y="3195864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97657" y="1771660"/>
            <a:ext cx="3375536" cy="819104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78413" y="4620875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63" y="2051479"/>
            <a:ext cx="5937452" cy="3158724"/>
          </a:xfrm>
          <a:prstGeom prst="rect">
            <a:avLst/>
          </a:prstGeom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107227" y="179957"/>
            <a:ext cx="10059397" cy="84315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z="3000" b="1" dirty="0" smtClean="0">
                <a:solidFill>
                  <a:srgbClr val="FF0000"/>
                </a:solidFill>
              </a:rPr>
              <a:t>ЗВУКОВИЧКИ </a:t>
            </a:r>
          </a:p>
          <a:p>
            <a:r>
              <a:rPr lang="ru-RU" sz="2000" dirty="0" smtClean="0"/>
              <a:t>Найди подходящую схему к слову</a:t>
            </a:r>
            <a:endParaRPr lang="ru-RU" sz="2000" dirty="0"/>
          </a:p>
        </p:txBody>
      </p:sp>
      <p:sp>
        <p:nvSpPr>
          <p:cNvPr id="28" name="Стрелка влево 27">
            <a:hlinkClick r:id="rId11" action="ppaction://hlinksldjump"/>
          </p:cNvPr>
          <p:cNvSpPr/>
          <p:nvPr/>
        </p:nvSpPr>
        <p:spPr>
          <a:xfrm>
            <a:off x="210314" y="5711772"/>
            <a:ext cx="3387938" cy="10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Вернуться в начало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14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Овал 22"/>
          <p:cNvSpPr/>
          <p:nvPr/>
        </p:nvSpPr>
        <p:spPr>
          <a:xfrm>
            <a:off x="7176310" y="2035033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7909190" y="2035033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8642071" y="2035033"/>
            <a:ext cx="682580" cy="58179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374952" y="2035033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176310" y="3668373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09190" y="3668373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8642071" y="3668373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374952" y="3668373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176310" y="5189686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7909190" y="5189686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642071" y="5189686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9374952" y="5189686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973501" y="5048582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73501" y="1906808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73501" y="3557671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57820" y="1453433"/>
            <a:ext cx="4006752" cy="66111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СОВА</a:t>
            </a:r>
            <a:endParaRPr lang="ru-RU" sz="4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9611" y="3374723"/>
            <a:ext cx="386141" cy="606027"/>
          </a:xfrm>
          <a:prstGeom prst="rect">
            <a:avLst/>
          </a:prstGeom>
        </p:spPr>
      </p:pic>
      <p:sp>
        <p:nvSpPr>
          <p:cNvPr id="27" name="Стрелка влево 26">
            <a:hlinkClick r:id="rId10" action="ppaction://hlinksldjump"/>
          </p:cNvPr>
          <p:cNvSpPr/>
          <p:nvPr/>
        </p:nvSpPr>
        <p:spPr>
          <a:xfrm>
            <a:off x="186536" y="5771478"/>
            <a:ext cx="3387938" cy="10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Вернуться в начало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6636" y="2214954"/>
            <a:ext cx="4389120" cy="3291840"/>
          </a:xfrm>
          <a:prstGeom prst="rect">
            <a:avLst/>
          </a:prstGeom>
        </p:spPr>
      </p:pic>
      <p:sp>
        <p:nvSpPr>
          <p:cNvPr id="37" name="Заголовок 1"/>
          <p:cNvSpPr txBox="1">
            <a:spLocks/>
          </p:cNvSpPr>
          <p:nvPr/>
        </p:nvSpPr>
        <p:spPr>
          <a:xfrm>
            <a:off x="1107227" y="179957"/>
            <a:ext cx="10059397" cy="84315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z="3000" b="1" dirty="0" smtClean="0">
                <a:solidFill>
                  <a:srgbClr val="FF0000"/>
                </a:solidFill>
              </a:rPr>
              <a:t>ЗВУКОВИЧКИ </a:t>
            </a:r>
          </a:p>
          <a:p>
            <a:r>
              <a:rPr lang="ru-RU" sz="2000" dirty="0" smtClean="0"/>
              <a:t>Найди подходящую схему к слову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6654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Овал 22"/>
          <p:cNvSpPr/>
          <p:nvPr/>
        </p:nvSpPr>
        <p:spPr>
          <a:xfrm>
            <a:off x="7176310" y="2035033"/>
            <a:ext cx="682580" cy="58179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7909190" y="2035033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8642071" y="2035033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9374952" y="2035033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176310" y="3668373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09190" y="3668373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8642071" y="3668373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9374952" y="3668373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176310" y="5189686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7909190" y="5189686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642071" y="5189686"/>
            <a:ext cx="682580" cy="58179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9374952" y="5189686"/>
            <a:ext cx="682580" cy="58179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6944872" y="1893929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53671" y="5048582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73501" y="3557671"/>
            <a:ext cx="3376800" cy="864000"/>
          </a:xfrm>
          <a:prstGeom prst="rect">
            <a:avLst/>
          </a:prstGeom>
          <a:solidFill>
            <a:schemeClr val="lt1">
              <a:alpha val="23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57820" y="1453433"/>
            <a:ext cx="4006752" cy="661116"/>
          </a:xfrm>
        </p:spPr>
        <p:txBody>
          <a:bodyPr>
            <a:normAutofit/>
          </a:bodyPr>
          <a:lstStyle/>
          <a:p>
            <a:r>
              <a:rPr lang="ru-RU" b="1" dirty="0" smtClean="0"/>
              <a:t>ЛИСА</a:t>
            </a:r>
            <a:endParaRPr lang="ru-RU" sz="4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9611" y="3374723"/>
            <a:ext cx="386141" cy="606027"/>
          </a:xfrm>
          <a:prstGeom prst="rect">
            <a:avLst/>
          </a:prstGeom>
        </p:spPr>
      </p:pic>
      <p:sp>
        <p:nvSpPr>
          <p:cNvPr id="27" name="Стрелка влево 26">
            <a:hlinkClick r:id="rId10" action="ppaction://hlinksldjump"/>
          </p:cNvPr>
          <p:cNvSpPr/>
          <p:nvPr/>
        </p:nvSpPr>
        <p:spPr>
          <a:xfrm>
            <a:off x="186536" y="5771478"/>
            <a:ext cx="3387938" cy="10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Вернуться в начало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6690" y="2238616"/>
            <a:ext cx="4584463" cy="3075709"/>
          </a:xfrm>
          <a:prstGeom prst="rect">
            <a:avLst/>
          </a:prstGeom>
        </p:spPr>
      </p:pic>
      <p:sp>
        <p:nvSpPr>
          <p:cNvPr id="37" name="Заголовок 1"/>
          <p:cNvSpPr txBox="1">
            <a:spLocks/>
          </p:cNvSpPr>
          <p:nvPr/>
        </p:nvSpPr>
        <p:spPr>
          <a:xfrm>
            <a:off x="1107227" y="179957"/>
            <a:ext cx="10059397" cy="84315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z="3000" b="1" dirty="0" smtClean="0">
                <a:solidFill>
                  <a:srgbClr val="FF0000"/>
                </a:solidFill>
              </a:rPr>
              <a:t>ЗВУКОВИЧКИ </a:t>
            </a:r>
          </a:p>
          <a:p>
            <a:r>
              <a:rPr lang="ru-RU" sz="2000" dirty="0" smtClean="0"/>
              <a:t>Найди подходящую схему к слову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2236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9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72020" y="-3242"/>
            <a:ext cx="748195" cy="7022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28" y="1229301"/>
            <a:ext cx="590550" cy="1162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6212" y="-991538"/>
            <a:ext cx="1497976" cy="9466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107227" y="179957"/>
            <a:ext cx="10059397" cy="862211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FF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СЛОВАРИКИ</a:t>
            </a: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/>
            </a:r>
            <a:b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2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Сколько слов в предложении?</a:t>
            </a:r>
            <a:endParaRPr lang="ru-RU" sz="2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4" name="Прямоугольник 13">
            <a:hlinkClick r:id="" action="ppaction://hlinkshowjump?jump=nextslide">
              <a:snd r:embed="rId10" name="chimes.wav"/>
            </a:hlinkClick>
          </p:cNvPr>
          <p:cNvSpPr/>
          <p:nvPr/>
        </p:nvSpPr>
        <p:spPr>
          <a:xfrm>
            <a:off x="7081484" y="2035988"/>
            <a:ext cx="3376800" cy="864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81484" y="3501686"/>
            <a:ext cx="3376800" cy="864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81484" y="4967384"/>
            <a:ext cx="3376800" cy="864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0484" y="3369470"/>
            <a:ext cx="386141" cy="6060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28" y="1229300"/>
            <a:ext cx="5745272" cy="3845143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557323" y="5218000"/>
            <a:ext cx="5983951" cy="862211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z="2800" b="1" dirty="0" smtClean="0">
                <a:solidFill>
                  <a:schemeClr val="tx1"/>
                </a:solidFill>
              </a:rPr>
              <a:t>Дети лепят снеговика из первого снега.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9" name="Стрелка влево 18">
            <a:hlinkClick r:id="rId13" action="ppaction://hlinksldjump"/>
          </p:cNvPr>
          <p:cNvSpPr/>
          <p:nvPr/>
        </p:nvSpPr>
        <p:spPr>
          <a:xfrm>
            <a:off x="43544" y="5815673"/>
            <a:ext cx="3387938" cy="1053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Вернуться в начало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551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0.50092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3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0.43476 0.850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45" y="425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B9D07E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D300A45-241B-484A-8AB7-E4E106A9140C}" vid="{035C38CC-2C83-46D0-869F-FABCD5E447C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D7DA39ED-743A-42D6-9416-1284B80FBA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AAC4FE-6AA2-4812-A805-2E0A445923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3FA65F-4361-4E04-8BDA-4F8256B2EBC3}">
  <ds:schemaRefs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2547570a-e5f4-4946-a4c3-82580e42479e"/>
    <ds:schemaRef ds:uri="6ee78bd2-4339-4042-adc0-bcc646419980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птичками</Template>
  <TotalTime>0</TotalTime>
  <Words>121</Words>
  <Application>Microsoft Office PowerPoint</Application>
  <PresentationFormat>Широкоэкранный</PresentationFormat>
  <Paragraphs>50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Segoe UI Light</vt:lpstr>
      <vt:lpstr>Тема1</vt:lpstr>
      <vt:lpstr>Играем вместе!</vt:lpstr>
      <vt:lpstr>Презентация PowerPoint</vt:lpstr>
      <vt:lpstr>СЛОН</vt:lpstr>
      <vt:lpstr>ЖИРАФ</vt:lpstr>
      <vt:lpstr>КОТ</vt:lpstr>
      <vt:lpstr>КИТ</vt:lpstr>
      <vt:lpstr>СОВА</vt:lpstr>
      <vt:lpstr>ЛИСА</vt:lpstr>
      <vt:lpstr>СЛОВАРИКИ Сколько слов в предложении?</vt:lpstr>
      <vt:lpstr>СЛОВАРИКИ  Сколько слов в предложении?</vt:lpstr>
      <vt:lpstr>КОЛОКОЛЬЧИКИ  Найди слово, которое начинается с согласного звонкого звука?</vt:lpstr>
      <vt:lpstr>КОЛОКОЛЬЧИКИ  Найди слово, которое начинается с согласного глухого звука</vt:lpstr>
      <vt:lpstr>ОТЛИЧНЫЙ РЕЗУЛЬТАТ!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2017-09-07T09:20:50Z</dcterms:created>
  <dcterms:modified xsi:type="dcterms:W3CDTF">2026-01-22T08:27:07Z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